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786070" ContentType="image/png"/>
  <Default Extension="379275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82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d1e8a8bc31.05786070"/>
  <Relationship Id="rId3" Type="http://schemas.openxmlformats.org/officeDocument/2006/relationships/image" Target="../media/logo_673cdd1ea525382.379275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00700"/>
          <a:chOff x="9525" y="9525"/>
          <a:chExt cx="9229725" cy="5600700"/>
        </a:xfrm>
      </p:grpSpPr>
      <p:pic>
        <p:nvPicPr>
          <p:cNvPr id="1" name="Spherical, Multipolar Combination Mapping and Ablation Catheter" descr="Spherical, Multipolar Combination Mapping and Ablation Cathet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38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rma MS, Terricabras M, Verma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herical, Multipolar Combination Mapping and Ablation Cathet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10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2024-11-19T18:46:54Z</dcterms:created>
  <dcterms:modified xsi:type="dcterms:W3CDTF">2024-11-19T18:46:54Z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