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175601" ContentType="image/png"/>
  <Default Extension="290213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c20e510921.68175601"/>
  <Relationship Id="rId3" Type="http://schemas.openxmlformats.org/officeDocument/2006/relationships/image" Target="../media/logo_673cdc20ea48982.290213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00700"/>
          <a:chOff x="9525" y="9525"/>
          <a:chExt cx="9229725" cy="5600700"/>
        </a:xfrm>
      </p:grpSpPr>
      <p:pic>
        <p:nvPicPr>
          <p:cNvPr id="1" name="The VIPFARMA ISCP Project" descr="The VIPFARMA ISCP Projec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i RL, Martínez F, Baranchuk A, Liprandi AS, Piskorz D, Lorenzatti A, Santi MPL, Kaski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VIPFARMA ISCP Projec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2024-11-19T18:42:40Z</dcterms:created>
  <dcterms:modified xsi:type="dcterms:W3CDTF">2024-11-19T18:42:40Z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