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116939" ContentType="image/png"/>
  <Default Extension="27156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2439c2d71.48116939"/>
  <Relationship Id="rId3" Type="http://schemas.openxmlformats.org/officeDocument/2006/relationships/image" Target="../media/logo_673cda244e8a352.27156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Transcatheter Mitral Valve Replacement Studies" descr="Summary of Transcatheter Mitral Valve Replacement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ir OM, Bolland M, Curio J, Søndergaard L, Rodés-Cabau J, Redwood S, Prendergast B, Colombo A, Chau M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ranscatheter Mitral Valve Replacement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2024-11-19T18:34:12Z</dcterms:created>
  <dcterms:modified xsi:type="dcterms:W3CDTF">2024-11-19T18:34:12Z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