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040363" ContentType="image/png"/>
  <Default Extension="652048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a062104171.30040363"/>
  <Relationship Id="rId3" Type="http://schemas.openxmlformats.org/officeDocument/2006/relationships/image" Target="../media/logo_673cda063ab2b72.652048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29425"/>
          <a:chOff x="9525" y="9525"/>
          <a:chExt cx="9229725" cy="6829425"/>
        </a:xfrm>
      </p:grpSpPr>
      <p:pic>
        <p:nvPicPr>
          <p:cNvPr id="1" name="Summary of Transcatheter Mitral Valve Replacement Studies" descr="Summary of Transcatheter Mitral Valve Replacement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67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mir OM, Bolland M, Curio J, Søndergaard L, Rodés-Cabau J, Redwood S, Prendergast B, Colombo A, Chau M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ranscatheter Mitral Valve Replacement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2024-11-19T18:33:42Z</dcterms:created>
  <dcterms:modified xsi:type="dcterms:W3CDTF">2024-11-19T18:33:42Z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