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046844" ContentType="image/png"/>
  <Default Extension="713481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892e37d301.99046844"/>
  <Relationship Id="rId3" Type="http://schemas.openxmlformats.org/officeDocument/2006/relationships/image" Target="../media/logo_673cd892e833392.713481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76750"/>
          <a:chOff x="9525" y="9525"/>
          <a:chExt cx="9229725" cy="4476750"/>
        </a:xfrm>
      </p:grpSpPr>
      <p:pic>
        <p:nvPicPr>
          <p:cNvPr id="1" name="Domains of Digital Health and eHealth" descr="Domains of Digital Health and eHeal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3714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al A, Cowie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omains of Digital Health and eHealt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2024-11-19T18:27:30Z</dcterms:created>
  <dcterms:modified xsi:type="dcterms:W3CDTF">2024-11-19T18:27:30Z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