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046844" ContentType="image/png"/>
  <Default Extension="713481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92e37d301.99046844"/>
  <Relationship Id="rId3" Type="http://schemas.openxmlformats.org/officeDocument/2006/relationships/image" Target="../media/logo_673cd892e833392.713481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Domains of Digital Health and eHealth" descr="Domains of Digital Health and eHeal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al A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mains of Digital Health and eHeal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2024-11-19T18:27:30Z</dcterms:created>
  <dcterms:modified xsi:type="dcterms:W3CDTF">2024-11-19T18:27:30Z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