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058539" ContentType="image/png"/>
  <Default Extension="912928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67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7244445751.08058539"/>
  <Relationship Id="rId3" Type="http://schemas.openxmlformats.org/officeDocument/2006/relationships/image" Target="../media/logo_673cd724499f372.912928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48350"/>
          <a:chOff x="9525" y="9525"/>
          <a:chExt cx="9229725" cy="5848350"/>
        </a:xfrm>
      </p:grpSpPr>
      <p:pic>
        <p:nvPicPr>
          <p:cNvPr id="1" name="Definitions" descr="Defini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00575" cy="5086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nghal A, Cowie M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ni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2024-11-19T18:21:24Z</dcterms:created>
  <dcterms:modified xsi:type="dcterms:W3CDTF">2024-11-19T18:21:24Z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