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731857" ContentType="image/png"/>
  <Default Extension="200464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5db520f21.66731857"/>
  <Relationship Id="rId3" Type="http://schemas.openxmlformats.org/officeDocument/2006/relationships/image" Target="../media/logo_673cda5dc232d32.200464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76600"/>
          <a:chOff x="9525" y="9525"/>
          <a:chExt cx="9229725" cy="3276600"/>
        </a:xfrm>
      </p:grpSpPr>
      <p:pic>
        <p:nvPicPr>
          <p:cNvPr id="1" name="Barriers and Solutions to the Large-scale Deployment of Digital Health-based Care in Cardiology" descr="Barriers and Solutions to the Large-scale Deployment of Digital Health-based Care in Card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14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al A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riers and Solutions to the Large-scale Deployment of Digital Health-based Care in Card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2024-11-19T18:35:09Z</dcterms:created>
  <dcterms:modified xsi:type="dcterms:W3CDTF">2024-11-19T18:35:09Z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