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628381" ContentType="image/png"/>
  <Default Extension="362482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bb7c740101.50628381"/>
  <Relationship Id="rId3" Type="http://schemas.openxmlformats.org/officeDocument/2006/relationships/image" Target="../media/logo_673cdbb7ca8da72.362482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Challenges Posed to Heart Failure Care by COVID-19 and Digital Health Solutions " descr="Challenges Posed to Heart Failure Care by COVID-19 and Digital Health Solutions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720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al A, Cowie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llenges Posed to Heart Failure Care by COVID-19 and Digital Health Solutions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2024-11-19T18:40:55Z</dcterms:created>
  <dcterms:modified xsi:type="dcterms:W3CDTF">2024-11-19T18:40:55Z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