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878646" ContentType="image/png"/>
  <Default Extension="444684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6c7579ab31.80878646"/>
  <Relationship Id="rId3" Type="http://schemas.openxmlformats.org/officeDocument/2006/relationships/image" Target="../media/logo_673cd6c75c6af32.444684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xisting Guidelines on Remote Monitoring for Heart Failure Events (Pre-COVID-19)" descr="Existing Guidelines on Remote Monitoring for Heart Failure Events (Pre-COVID-19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71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al A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isting Guidelines on Remote Monitoring for Heart Failure Events (Pre-COVID-19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2024-11-19T18:19:51Z</dcterms:created>
  <dcterms:modified xsi:type="dcterms:W3CDTF">2024-11-19T18:19:51Z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