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54696" ContentType="image/png"/>
  <Default Extension="129974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82141c441.09254696"/>
  <Relationship Id="rId3" Type="http://schemas.openxmlformats.org/officeDocument/2006/relationships/image" Target="../media/logo_673cd7821856c72.129974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9525"/>
          <a:chOff x="9525" y="9525"/>
          <a:chExt cx="9229725" cy="3819525"/>
        </a:xfrm>
      </p:grpSpPr>
      <p:pic>
        <p:nvPicPr>
          <p:cNvPr id="1" name="Common Aetiologies for Hyperkalaemia in Heart Failure Patients" descr="Common Aetiologies for Hyperkalaemia in Heart Failure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057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mail U, Sidhu K, Zierot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 Aetiologies for Hyperkalaemia in Heart Failure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2024-11-19T18:22:58Z</dcterms:created>
  <dcterms:modified xsi:type="dcterms:W3CDTF">2024-11-19T18:22:58Z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