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13987" ContentType="image/png"/>
  <Default Extension="86777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899de6c61.33713987"/>
  <Relationship Id="rId3" Type="http://schemas.openxmlformats.org/officeDocument/2006/relationships/image" Target="../media/logo_673cd789a42e602.86777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19900"/>
          <a:chOff x="9525" y="9525"/>
          <a:chExt cx="9229725" cy="6819900"/>
        </a:xfrm>
      </p:grpSpPr>
      <p:pic>
        <p:nvPicPr>
          <p:cNvPr id="1" name="Mechanism of Action of Drugs for Hyperkalaemia" descr="Mechanism of Action of Drugs for Hyperka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57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mail U, Sidhu K, Zierot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Action of Drugs for Hyperka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2024-11-19T18:23:05Z</dcterms:created>
  <dcterms:modified xsi:type="dcterms:W3CDTF">2024-11-19T18:23:05Z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