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390555" ContentType="image/png"/>
  <Default Extension="271248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66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6e75ccbb91.73390555"/>
  <Relationship Id="rId3" Type="http://schemas.openxmlformats.org/officeDocument/2006/relationships/image" Target="../media/logo_673cd6e765ce312.271248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57700"/>
          <a:chOff x="9525" y="9525"/>
          <a:chExt cx="9229725" cy="4457700"/>
        </a:xfrm>
      </p:grpSpPr>
      <p:pic>
        <p:nvPicPr>
          <p:cNvPr id="1" name="Studies that Evaluated Sodium Zirconium Cyclosilicate in Hyperkalaemia" descr="Studies that Evaluated Sodium Zirconium Cyclosilicate in Hyperkalae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95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smail U, Sidhu K, Zieroth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that Evaluated Sodium Zirconium Cyclosilicate in Hyperkalae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2024-11-19T18:20:23Z</dcterms:created>
  <dcterms:modified xsi:type="dcterms:W3CDTF">2024-11-19T18:20:23Z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