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092921" ContentType="image/png"/>
  <Default Extension="313966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7bde46501.02092921"/>
  <Relationship Id="rId3" Type="http://schemas.openxmlformats.org/officeDocument/2006/relationships/image" Target="../media/logo_673cd77be35cc92.313966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Studies that Evaluated Patiromer in Hyperkalaemia" descr="Studies that Evaluated Patiromer in Hyperkal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mail U, Sidhu K, Zierot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that Evaluated Patiromer in Hyperkal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2024-11-19T18:22:51Z</dcterms:created>
  <dcterms:modified xsi:type="dcterms:W3CDTF">2024-11-19T18:22:51Z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