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123458" ContentType="image/png"/>
  <Default Extension="487757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9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bef3642851.53123458"/>
  <Relationship Id="rId3" Type="http://schemas.openxmlformats.org/officeDocument/2006/relationships/image" Target="../media/logo_673cdbef4e15912.487757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10200"/>
          <a:chOff x="9525" y="9525"/>
          <a:chExt cx="9229725" cy="5410200"/>
        </a:xfrm>
      </p:grpSpPr>
      <p:pic>
        <p:nvPicPr>
          <p:cNvPr id="1" name="Management of Patients with AF Based on the 2020 ESC Guidelines3" descr="Management of Patients with AF Based on the 2020 ESC Guidelines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48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talczyk A, Lip GY, Calkins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nagement of Patients with AF Based on the 2020 ESC Guidelines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2):65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2024-11-19T18:41:51Z</dcterms:created>
  <dcterms:modified xsi:type="dcterms:W3CDTF">2024-11-19T18:41:51Z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