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663553" ContentType="image/png"/>
  <Default Extension="189004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5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a3ed893c71.22663553"/>
  <Relationship Id="rId3" Type="http://schemas.openxmlformats.org/officeDocument/2006/relationships/image" Target="../media/logo_673cda3f023d562.189004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62725"/>
          <a:chOff x="9525" y="9525"/>
          <a:chExt cx="9229725" cy="6562725"/>
        </a:xfrm>
      </p:grpSpPr>
      <p:pic>
        <p:nvPicPr>
          <p:cNvPr id="1" name="Central Inflammatory Mediators in Rheumatoid Synovitis and Atherosclerosis" descr="Central Inflammatory Mediators in Rheumatoid Synovitis and Atheroscler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800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rola AM, Rollefstad S, Semb A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entral Inflammatory Mediators in Rheumatoid Synovitis and Atheroscler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4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2024-11-19T18:34:39Z</dcterms:created>
  <dcterms:modified xsi:type="dcterms:W3CDTF">2024-11-19T18:34:39Z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