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5465776" ContentType="image/png"/>
  <Default Extension="617798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72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8f52ca7151.35465776"/>
  <Relationship Id="rId3" Type="http://schemas.openxmlformats.org/officeDocument/2006/relationships/image" Target="../media/logo_673cd8f53e6e742.617798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86350"/>
          <a:chOff x="9525" y="9525"/>
          <a:chExt cx="9229725" cy="5086350"/>
        </a:xfrm>
      </p:grpSpPr>
      <p:pic>
        <p:nvPicPr>
          <p:cNvPr id="1" name="The Inverse Relationship Between Changes in Inflammatory and Lipid Parameters" descr="The Inverse Relationship Between Changes in Inflammatory and Lipid Paramete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33900" cy="4324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rola AM, Rollefstad S, Semb A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Inverse Relationship Between Changes in Inflammatory and Lipid Paramete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2024-11-19T18:29:09Z</dcterms:created>
  <dcterms:modified xsi:type="dcterms:W3CDTF">2024-11-19T18:29:09Z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