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909722" ContentType="image/png"/>
  <Default Extension="787710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3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a7dc35ca31.97909722"/>
  <Relationship Id="rId3" Type="http://schemas.openxmlformats.org/officeDocument/2006/relationships/image" Target="../media/logo_673cca7dd4b5322.787710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67150"/>
          <a:chOff x="9525" y="9525"/>
          <a:chExt cx="9229725" cy="3867150"/>
        </a:xfrm>
      </p:grpSpPr>
      <p:pic>
        <p:nvPicPr>
          <p:cNvPr id="1" name="The Interplay Between Synovial and Systemic Inflammation and Cardiovascular Risk Factors in Rheumatoid Arthritis" descr="The Interplay Between Synovial and Systemic Inflammation and Cardiovascular Risk Factors in Rheumatoid Arthr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105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ola AM, Rollefstad S, Semb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Interplay Between Synovial and Systemic Inflammation and Cardiovascular Risk Factors in Rheumatoid Arthr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2024-11-19T17:27:25Z</dcterms:created>
  <dcterms:modified xsi:type="dcterms:W3CDTF">2024-11-19T17:27:25Z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