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061142" ContentType="image/png"/>
  <Default Extension="385031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4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e74bac5391.95061142"/>
  <Relationship Id="rId3" Type="http://schemas.openxmlformats.org/officeDocument/2006/relationships/image" Target="../media/logo_673cce74d43e032.385031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53175"/>
          <a:chOff x="9525" y="9525"/>
          <a:chExt cx="9229725" cy="6353175"/>
        </a:xfrm>
      </p:grpSpPr>
      <p:pic>
        <p:nvPicPr>
          <p:cNvPr id="1" name="The Pathogenesis of Psoriasis and its Association with Atherosclerotic Plaque in the Endothelial Vessel" descr="The Pathogenesis of Psoriasis and its Association with Atherosclerotic Plaque in the Endothelial Vess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591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wain A, Aldiwani M, Taq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Pathogenesis of Psoriasis and its Association with Atherosclerotic Plaque in the Endothelial Vess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2024-11-19T17:44:20Z</dcterms:created>
  <dcterms:modified xsi:type="dcterms:W3CDTF">2024-11-19T17:44:20Z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