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279819" ContentType="image/png"/>
  <Default Extension="68847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ad8eb30071.69279819"/>
  <Relationship Id="rId3" Type="http://schemas.openxmlformats.org/officeDocument/2006/relationships/image" Target="../media/logo_673ccad917a1a32.68847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The Role of IL-17 in the Destabilisation of Atherosclerotic Plaque" descr="The Role of IL-17 in the Destabilisation of Atherosclerotic Pla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wain A, Aldiwani M, Taq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IL-17 in the Destabilisation of Atherosclerotic Pla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2024-11-19T17:28:57Z</dcterms:created>
  <dcterms:modified xsi:type="dcterms:W3CDTF">2024-11-19T17:28:57Z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