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203688" ContentType="image/png"/>
  <Default Extension="043251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4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e651165511.48203688"/>
  <Relationship Id="rId3" Type="http://schemas.openxmlformats.org/officeDocument/2006/relationships/image" Target="../media/logo_673cce652770a02.043251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47975"/>
          <a:chOff x="9525" y="9525"/>
          <a:chExt cx="9229725" cy="2847975"/>
        </a:xfrm>
      </p:grpSpPr>
      <p:pic>
        <p:nvPicPr>
          <p:cNvPr id="1" name="The Effects of Psoriasis Medications on Cardiovascular Disease" descr="The Effects of Psoriasis Medications on Cardiovascular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2085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wain A, Aldiwani M, Taq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Effects of Psoriasis Medications on Cardiovascular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5.R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2024-11-19T17:44:05Z</dcterms:created>
  <dcterms:modified xsi:type="dcterms:W3CDTF">2024-11-19T17:44:05Z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