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904025" ContentType="image/png"/>
  <Default Extension="571054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38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be53818771.93904025"/>
  <Relationship Id="rId3" Type="http://schemas.openxmlformats.org/officeDocument/2006/relationships/image" Target="../media/logo_673ccbe54ae3a32.571054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NLRP3 Inflammasome Pathway and Therapeutic Targets" descr="NLRP3 Inflammasome Pathway and Therapeutic Targe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495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nold N, Lechner K, Waldeyer C, Shapiro MD, Koenig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LRP3 Inflammasome Pathway and Therapeutic Targe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5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2024-11-19T17:33:25Z</dcterms:created>
  <dcterms:modified xsi:type="dcterms:W3CDTF">2024-11-19T17:33:25Z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