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493689" ContentType="image/png"/>
  <Default Extension="53559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39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c482dd3c31.80493689"/>
  <Relationship Id="rId3" Type="http://schemas.openxmlformats.org/officeDocument/2006/relationships/image" Target="../media/logo_673ccc4848c9e92.53559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Treatment of Residual Cardiovascular Risk" descr="Treatment of Residual Cardiovascular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nold N, Lechner K, Waldeyer C, Shapiro MD, Koenig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of Residual Cardiovascular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5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2024-11-19T17:35:04Z</dcterms:created>
  <dcterms:modified xsi:type="dcterms:W3CDTF">2024-11-19T17:35:04Z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