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944593" ContentType="image/png"/>
  <Default Extension="992278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3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931885cb11.18944593"/>
  <Relationship Id="rId3" Type="http://schemas.openxmlformats.org/officeDocument/2006/relationships/image" Target="../media/logo_673cc9319ead792.992278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Clinical Data of Selected Studies Using Novel Mapping Systems in Patients with Persistent AF*" descr="Clinical Data of Selected Studies Using Novel Mapping Systems in Patients with Persistent AF*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 GL, Quintanilla JG, Salgado R, González-Ferrer JJ, Cañadas-Godoy V, Pérez-Villacastín J, Pérez-Castellano N, Jalife J, Filgueiras-Ram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Data of Selected Studies Using Novel Mapping Systems in Patients with Persistent AF*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2024-11-19T17:21:53Z</dcterms:created>
  <dcterms:modified xsi:type="dcterms:W3CDTF">2024-11-19T17:21:53Z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