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382863" ContentType="image/png"/>
  <Default Extension="897455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3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9249e53841.94382863"/>
  <Relationship Id="rId3" Type="http://schemas.openxmlformats.org/officeDocument/2006/relationships/image" Target="../media/logo_673cc924b692b62.897455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00750"/>
          <a:chOff x="9525" y="9525"/>
          <a:chExt cx="9229725" cy="6000750"/>
        </a:xfrm>
      </p:grpSpPr>
      <p:pic>
        <p:nvPicPr>
          <p:cNvPr id="1" name="Panoramic and Sequential Phase-mapping Approaches in Experimental Settings and in Patients With AF" descr="Panoramic and Sequential Phase-mapping Approaches in Experimental Settings and in Patients With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114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 GL, Quintanilla JG, Salgado R, González-Ferrer JJ, Cañadas-Godoy V, Pérez-Villacastín J, Pérez-Castellano N, Jalife J, Filgueiras-Ram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noramic and Sequential Phase-mapping Approaches in Experimental Settings and in Patients With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2024-11-19T17:21:40Z</dcterms:created>
  <dcterms:modified xsi:type="dcterms:W3CDTF">2024-11-19T17:21:40Z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