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43635" ContentType="image/png"/>
  <Default Extension="31996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2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d47900f871.51243635"/>
  <Relationship Id="rId3" Type="http://schemas.openxmlformats.org/officeDocument/2006/relationships/image" Target="../media/logo_673ccd47a652832.31996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Technical Considerations of Selected Studies Using Novel Mapping Systems in Patients With Persistent AF*" descr="Technical Considerations of Selected Studies Using Novel Mapping Systems in Patients With Persistent AF*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619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chnical Considerations of Selected Studies Using Novel Mapping Systems in Patients With Persistent AF*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2024-11-19T17:39:19Z</dcterms:created>
  <dcterms:modified xsi:type="dcterms:W3CDTF">2024-11-19T17:39:19Z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