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9215057" ContentType="image/png"/>
  <Default Extension="1627108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418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cd17ba06181.89215057"/>
  <Relationship Id="rId3" Type="http://schemas.openxmlformats.org/officeDocument/2006/relationships/image" Target="../media/logo_673ccd17d644c92.1627108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124325"/>
          <a:chOff x="9525" y="9525"/>
          <a:chExt cx="9229725" cy="4124325"/>
        </a:xfrm>
      </p:grpSpPr>
      <p:pic>
        <p:nvPicPr>
          <p:cNvPr id="1" name="Technical Considerations of Selected Studies Using Novel Mapping Systems in Patients With Persistent AF*" descr="Technical Considerations of Selected Studies Using Novel Mapping Systems in Patients With Persistent AF*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6667500" cy="32385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osa GL, Quintanilla JG, Salgado R, González-Ferrer JJ, Cañadas-Godoy V, Pérez-Villacastín J, Pérez-Castellano N, Jalife J, Filgueiras-Rama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echnical Considerations of Selected Studies Using Novel Mapping Systems in Patients With Persistent AF*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2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0.3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7">
  <a:themeElements>
    <a:clrScheme name="Theme6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2024-11-19T17:38:31Z</dcterms:created>
  <dcterms:modified xsi:type="dcterms:W3CDTF">2024-11-19T17:38:31Z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