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4058727" ContentType="image/png"/>
  <Default Extension="9682905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5400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cc62b323601.04058727"/>
  <Relationship Id="rId3" Type="http://schemas.openxmlformats.org/officeDocument/2006/relationships/image" Target="../media/logo_673ccc62d15b332.9682905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695950"/>
          <a:chOff x="9525" y="9525"/>
          <a:chExt cx="9229725" cy="5695950"/>
        </a:xfrm>
      </p:grpSpPr>
      <p:pic>
        <p:nvPicPr>
          <p:cNvPr id="1" name="Schematics of Basket and Sequential Electrogram-based Mapping Approaches in Patients With AF" descr="Schematics of Basket and Sequential Electrogram-based Mapping Approaches in Patients With A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6667500" cy="48101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osa GL, Quintanilla JG, Salgado R, González-Ferrer JJ, Cañadas-Godoy V, Pérez-Villacastín J, Pérez-Castellano N, Jalife J, Filgueiras-Rama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chematics of Basket and Sequential Electrogram-based Mapping Approaches in Patients With AF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1;16:e2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0.3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7">
  <a:themeElements>
    <a:clrScheme name="Theme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2024-11-19T17:35:30Z</dcterms:created>
  <dcterms:modified xsi:type="dcterms:W3CDTF">2024-11-19T17:35:30Z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