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058727" ContentType="image/png"/>
  <Default Extension="968290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c62b323601.04058727"/>
  <Relationship Id="rId3" Type="http://schemas.openxmlformats.org/officeDocument/2006/relationships/image" Target="../media/logo_673ccc62d15b332.968290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Schematics of Basket and Sequential Electrogram-based Mapping Approaches in Patients With AF" descr="Schematics of Basket and Sequential Electrogram-based Mapping Approaches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 GL, Quintanilla JG, Salgado R, González-Ferrer JJ, Cañadas-Godoy V, Pérez-Villacastín J, Pérez-Castellano N, Jalife J, Filgueiras-Ram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s of Basket and Sequential Electrogram-based Mapping Approaches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2024-11-19T17:35:30Z</dcterms:created>
  <dcterms:modified xsi:type="dcterms:W3CDTF">2024-11-19T17:35:30Z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