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3668276" ContentType="image/png"/>
  <Default Extension="43508619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547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cf56464b321.43668276"/>
  <Relationship Id="rId3" Type="http://schemas.openxmlformats.org/officeDocument/2006/relationships/image" Target="../media/logo_673ccf56657d082.43508619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Other Basket Electrogram-based Mapping Systems in Patients With AF" descr="Other Basket Electrogram-based Mapping Systems in Patients With A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43815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osa GL, Quintanilla JG, Salgado R, González-Ferrer JJ, Cañadas-Godoy V, Pérez-Villacastín J, Pérez-Castellano N, Jalife J, Filgueiras-Rama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Other Basket Electrogram-based Mapping Systems in Patients With AF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2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0.3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2024-11-19T17:48:06Z</dcterms:created>
  <dcterms:modified xsi:type="dcterms:W3CDTF">2024-11-19T17:48:06Z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