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915079" ContentType="image/png"/>
  <Default Extension="318071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1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d494917e91.49915079"/>
  <Relationship Id="rId3" Type="http://schemas.openxmlformats.org/officeDocument/2006/relationships/image" Target="../media/logo_673cbd4967d1802.318071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19650"/>
          <a:chOff x="9525" y="9525"/>
          <a:chExt cx="9229725" cy="4819650"/>
        </a:xfrm>
      </p:grpSpPr>
      <p:pic>
        <p:nvPicPr>
          <p:cNvPr id="1" name="ECG Traces from AliveCore KardiaMobile Device" descr="ECG Traces from AliveCore KardiaMobile Dev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57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narbakhsh S, Sporton S, Monkhouse C, Lowe M, Earley MJ, Hunter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CG Traces from AliveCore KardiaMobile Dev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2):120–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2024-11-19T16:31:05Z</dcterms:created>
  <dcterms:modified xsi:type="dcterms:W3CDTF">2024-11-19T16:31:05Z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