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632431" ContentType="image/png"/>
  <Default Extension="100527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1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d4b38aff11.11632431"/>
  <Relationship Id="rId3" Type="http://schemas.openxmlformats.org/officeDocument/2006/relationships/image" Target="../media/logo_673cbd4b506b592.100527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9775"/>
          <a:chOff x="9525" y="9525"/>
          <a:chExt cx="9229725" cy="5819775"/>
        </a:xfrm>
      </p:grpSpPr>
      <p:pic>
        <p:nvPicPr>
          <p:cNvPr id="1" name="ECG Trace from Zio XT Patch" descr="ECG Trace from Zio XT Pat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57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arbakhsh S, Sporton S, Monkhouse C, Lowe M, Earley MJ, Hunte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G Trace from Zio XT Pat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12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2024-11-19T16:31:07Z</dcterms:created>
  <dcterms:modified xsi:type="dcterms:W3CDTF">2024-11-19T16:31:07Z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