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5345042" ContentType="image/png"/>
  <Default Extension="2530419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03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be08b4da041.95345042"/>
  <Relationship Id="rId3" Type="http://schemas.openxmlformats.org/officeDocument/2006/relationships/image" Target="../media/logo_673cbe08d3ec922.2530419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62625"/>
          <a:chOff x="9525" y="9525"/>
          <a:chExt cx="9229725" cy="5762625"/>
        </a:xfrm>
      </p:grpSpPr>
      <p:pic>
        <p:nvPicPr>
          <p:cNvPr id="1" name="FibriCheck App" descr="FibriCheck Ap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000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onarbakhsh S, Sporton S, Monkhouse C, Lowe M, Earley MJ, Hunter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briCheck App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2):120–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3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2024-11-19T16:34:16Z</dcterms:created>
  <dcterms:modified xsi:type="dcterms:W3CDTF">2024-11-19T16:34:16Z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