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588296" ContentType="image/png"/>
  <Default Extension="942280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23a114451.54588296"/>
  <Relationship Id="rId3" Type="http://schemas.openxmlformats.org/officeDocument/2006/relationships/image" Target="../media/logo_673cbd23ae8af92.942280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57475"/>
          <a:chOff x="9525" y="9525"/>
          <a:chExt cx="9229725" cy="2657475"/>
        </a:xfrm>
      </p:grpSpPr>
      <p:pic>
        <p:nvPicPr>
          <p:cNvPr id="1" name="Criteria for Considering Patients for Minimally Invasive Coronary Artery Bypass Grafting Through Limited Thoracic Access" descr="Criteria for Considering Patients for Minimally Invasive Coronary Artery Bypass Grafting Through Limited Thoracic Ac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166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Praet KM, Kofler M, Nazari Shafti TZ, El Al AA, van Kampen A, Amabile A, Torregrossa G, Kempfert J, Falk V, Balkhy HH, Jacob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iteria for Considering Patients for Minimally Invasive Coronary Artery Bypass Grafting Through Limited Thoracic Ac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2024-11-19T16:30:27Z</dcterms:created>
  <dcterms:modified xsi:type="dcterms:W3CDTF">2024-11-19T16:30:27Z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