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622792" ContentType="image/png"/>
  <Default Extension="55822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8d8d26d81.70622792"/>
  <Relationship Id="rId3" Type="http://schemas.openxmlformats.org/officeDocument/2006/relationships/image" Target="../media/logo_673cbf8d90d0e62.55822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β-blockers Used in Long QT Syndrome, Pregnancy, and While Breastfeeding" descr="β-blockers Used in Long QT Syndrome, Pregnancy, and While Breastf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143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ylor C, Stambler B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β-blockers Used in Long QT Syndrome, Pregnancy, and While Breastf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2024-11-19T16:40:45Z</dcterms:created>
  <dcterms:modified xsi:type="dcterms:W3CDTF">2024-11-19T16:40:45Z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