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226575" ContentType="image/png"/>
  <Default Extension="845114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6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f265493331.28226575"/>
  <Relationship Id="rId3" Type="http://schemas.openxmlformats.org/officeDocument/2006/relationships/image" Target="../media/logo_673cbf2674efa22.845114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10175"/>
          <a:chOff x="9525" y="9525"/>
          <a:chExt cx="9229725" cy="5210175"/>
        </a:xfrm>
      </p:grpSpPr>
      <p:pic>
        <p:nvPicPr>
          <p:cNvPr id="1" name="Prolonged QTc Intervals in a Patient with LQT1 During Pregnancy and Postpartum" descr="Prolonged QTc Intervals in a Patient with LQT1 During Pregnancy and Postpartu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48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ylor C, Stambler B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longed QTc Intervals in a Patient with LQT1 During Pregnancy and Postpart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2024-11-19T16:39:02Z</dcterms:created>
  <dcterms:modified xsi:type="dcterms:W3CDTF">2024-11-19T16:39:02Z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