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26575" ContentType="image/png"/>
  <Default Extension="845114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f265493331.28226575"/>
  <Relationship Id="rId3" Type="http://schemas.openxmlformats.org/officeDocument/2006/relationships/image" Target="../media/logo_673cbf2674efa22.845114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Prolonged QTc Intervals in a Patient with LQT1 During Pregnancy and Postpartum" descr="Prolonged QTc Intervals in a Patient with LQT1 During Pregnancy and Postpart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48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ylor C, Stambler B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longed QTc Intervals in a Patient with LQT1 During Pregnancy and Postpart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2024-11-19T16:39:02Z</dcterms:created>
  <dcterms:modified xsi:type="dcterms:W3CDTF">2024-11-19T16:39:02Z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