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102658" ContentType="image/png"/>
  <Default Extension="087124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27dbf5621.32102658"/>
  <Relationship Id="rId3" Type="http://schemas.openxmlformats.org/officeDocument/2006/relationships/image" Target="../media/logo_673cbe27ef6c902.087124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19875"/>
          <a:chOff x="9525" y="9525"/>
          <a:chExt cx="9229725" cy="6619875"/>
        </a:xfrm>
      </p:grpSpPr>
      <p:pic>
        <p:nvPicPr>
          <p:cNvPr id="1" name="Major Randomized Controlled Trial Subgroup Analyses in Patients with AF Undergoing Complex Percutaneous Coronary Intervention" descr="Major Randomized Controlled Trial Subgroup Analyses in Patients with AF Undergoing Complex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753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tou DR, Vlachakis PK, Varlamos C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Randomized Controlled Trial Subgroup Analyses in Patients with AF Undergoing Complex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2024-11-19T16:34:47Z</dcterms:created>
  <dcterms:modified xsi:type="dcterms:W3CDTF">2024-11-19T16:34:47Z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