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32102658" ContentType="image/png"/>
  <Default Extension="08712452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5036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be27dbf5621.32102658"/>
  <Relationship Id="rId3" Type="http://schemas.openxmlformats.org/officeDocument/2006/relationships/image" Target="../media/logo_673cbe27ef6c902.08712452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619875"/>
          <a:chOff x="9525" y="9525"/>
          <a:chExt cx="9229725" cy="6619875"/>
        </a:xfrm>
      </p:grpSpPr>
      <p:pic>
        <p:nvPicPr>
          <p:cNvPr id="1" name="Major Randomized Controlled Trial Subgroup Analyses in Patients with AF Undergoing Complex Percutaneous Coronary Intervention" descr="Major Randomized Controlled Trial Subgroup Analyses in Patients with AF Undergoing Complex Percutaneous Coronary Interventio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66775"/>
            <a:ext cx="6667500" cy="57531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Benetou DR, Vlachakis PK, Varlamos C, Alexopoulos D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143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Major Randomized Controlled Trial Subgroup Analyses in Patients with AF Undergoing Complex Percutaneous Coronary Interventio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4953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US Cardiology Review 2021;15:e09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667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usc.2020.3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4">
  <a:themeElements>
    <a:clrScheme name="Theme6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2024-11-19T16:34:47Z</dcterms:created>
  <dcterms:modified xsi:type="dcterms:W3CDTF">2024-11-19T16:34:47Z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