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972617" ContentType="image/png"/>
  <Default Extension="514979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792f5d131.62972617"/>
  <Relationship Id="rId3" Type="http://schemas.openxmlformats.org/officeDocument/2006/relationships/image" Target="../media/logo_673cc079470b532.514979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77025"/>
          <a:chOff x="9525" y="9525"/>
          <a:chExt cx="9229725" cy="6677025"/>
        </a:xfrm>
      </p:grpSpPr>
      <p:pic>
        <p:nvPicPr>
          <p:cNvPr id="1" name="Comparison of Efficacy Outcomes Between Dual Antithrombotic Therapy with Rivaroxaban and Triple Antithrombotic Therapy with Vitamin K Antagonist Stratified by Procedure and Lesion Characteristics in the PIONEER AF-PCI Trial Population" descr="Comparison of Efficacy Outcomes Between Dual Antithrombotic Therapy with Rivaroxaban and Triple Antithrombotic Therapy with Vitamin K Antagonist Stratified by Procedure and Lesion Characteristics in the PIONEER AF-PCI Trial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10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lachakis PK, Varlamos C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Efficacy Outcomes Between Dual Antithrombotic Therapy with Rivaroxaban and Triple Antithrombotic Therapy with Vitamin K Antagonist Stratified by Procedure and Lesion Characteristics in the PIONEER AF-PCI Trial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2024-11-19T16:44:41Z</dcterms:created>
  <dcterms:modified xsi:type="dcterms:W3CDTF">2024-11-19T16:44:41Z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