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169484" ContentType="image/png"/>
  <Default Extension="325933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bc7900dd61.51169484"/>
  <Relationship Id="rId3" Type="http://schemas.openxmlformats.org/officeDocument/2006/relationships/image" Target="../media/logo_673cbbc7a6cd822.325933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38925"/>
          <a:chOff x="9525" y="9525"/>
          <a:chExt cx="9229725" cy="6638925"/>
        </a:xfrm>
      </p:grpSpPr>
      <p:pic>
        <p:nvPicPr>
          <p:cNvPr id="1" name="Comparison of Safety Outcomes Between Dual Antithrombotic Therapy with Rivaroxaban and Triple Antithrombotic Therapy with Vitamin K Antagonist Stratified by Procedure and Lesion Characteristics in the PIONEER AF-PCI Trial Population" descr="Comparison of Safety Outcomes Between Dual Antithrombotic Therapy with Rivaroxaban and Triple Antithrombotic Therapy with Vitamin K Antagonist Stratified by Procedure and Lesion Characteristics in the PIONEER AF-PCI Trial Pop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772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tou DR, Vlachakis PK, Varlamos C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Safety Outcomes Between Dual Antithrombotic Therapy with Rivaroxaban and Triple Antithrombotic Therapy with Vitamin K Antagonist Stratified by Procedure and Lesion Characteristics in the PIONEER AF-PCI Trial Pop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2024-11-19T16:24:39Z</dcterms:created>
  <dcterms:modified xsi:type="dcterms:W3CDTF">2024-11-19T16:24:39Z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