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036833" ContentType="image/png"/>
  <Default Extension="963412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39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cc0a6986f11.71036833"/>
  <Relationship Id="rId3" Type="http://schemas.openxmlformats.org/officeDocument/2006/relationships/image" Target="../media/logo_673ccc0a90c7372.963412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72100"/>
          <a:chOff x="9525" y="9525"/>
          <a:chExt cx="9229725" cy="5372100"/>
        </a:xfrm>
      </p:grpSpPr>
      <p:pic>
        <p:nvPicPr>
          <p:cNvPr id="1" name="Comparison of Safety Outcomes Between Dual Antithrombotic Therapy with Dabigatran and Triple Antithrombotic Therapy with Vitamin K Antagonist Stratified by the Presence of Clinical and/or Procedural Complexity Factors in the REDUAL PCI Trial Population" descr="Comparison of Safety Outcomes Between Dual Antithrombotic Therapy with Dabigatran and Triple Antithrombotic Therapy with Vitamin K Antagonist Stratified by the Presence of Clinical and/or Procedural Complexity Factors in the REDUAL PCI Trial Pop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505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netou DR, Vlachakis PK, Varlamos C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Safety Outcomes Between Dual Antithrombotic Therapy with Dabigatran and Triple Antithrombotic Therapy with Vitamin K Antagonist Stratified by the Presence of Clinical and/or Procedural Complexity Factors in the REDUAL PCI Trial Pop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2024-11-19T17:34:02Z</dcterms:created>
  <dcterms:modified xsi:type="dcterms:W3CDTF">2024-11-19T17:34:02Z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