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137104" ContentType="image/png"/>
  <Default Extension="274019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8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0310350e41.41137104"/>
  <Relationship Id="rId3" Type="http://schemas.openxmlformats.org/officeDocument/2006/relationships/image" Target="../media/logo_673cc03111a5382.274019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47975"/>
          <a:chOff x="9525" y="9525"/>
          <a:chExt cx="9229725" cy="2847975"/>
        </a:xfrm>
      </p:grpSpPr>
      <p:pic>
        <p:nvPicPr>
          <p:cNvPr id="1" name="Comparison of Unfractionated Heparin Versus Bivalirudin Administration in Chronic Total Occlusion Interventions" descr="Comparison of Unfractionated Heparin Versus Bivalirudin Administration in Chronic Total Occlusion Interven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85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Xenogiannis I, Varlamos C, Benetou DR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Unfractionated Heparin Versus Bivalirudin Administration in Chronic Total Occlusion Interven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2024-11-19T16:43:29Z</dcterms:created>
  <dcterms:modified xsi:type="dcterms:W3CDTF">2024-11-19T16:43:29Z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