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262821" ContentType="image/png"/>
  <Default Extension="207814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8188f5691.35262821"/>
  <Relationship Id="rId3" Type="http://schemas.openxmlformats.org/officeDocument/2006/relationships/image" Target="../media/logo_673cbd8199aff72.207814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Anticoagulation and Antiplatelet Therapy in Chronic Total Occlusion Interventions" descr="Anticoagulation and Antiplatelet Therapy in Chronic Total Occlusion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Xenogiannis I, Varlamos C, Benetou DR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icoagulation and Antiplatelet Therapy in Chronic Total Occlusion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2024-11-19T16:32:01Z</dcterms:created>
  <dcterms:modified xsi:type="dcterms:W3CDTF">2024-11-19T16:32:01Z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