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259229" ContentType="image/png"/>
  <Default Extension="834075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98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bf9ae00291.92259229"/>
  <Relationship Id="rId3" Type="http://schemas.openxmlformats.org/officeDocument/2006/relationships/image" Target="../media/logo_673cbbf9be24642.834075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62500"/>
          <a:chOff x="9525" y="9525"/>
          <a:chExt cx="9229725" cy="4762500"/>
        </a:xfrm>
      </p:grpSpPr>
      <p:pic>
        <p:nvPicPr>
          <p:cNvPr id="1" name="Events in Patients Receiving Dual Antiplatelet Therapy for ≤12 Months Versus &gt;12 Months" descr="Events in Patients Receiving Dual Antiplatelet Therapy for ≤12 Months Versus &gt;12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00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Xenogiannis I, Varlamos C, Benetou DR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ents in Patients Receiving Dual Antiplatelet Therapy for ≤12 Months Versus >12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2024-11-19T16:25:29Z</dcterms:created>
  <dcterms:modified xsi:type="dcterms:W3CDTF">2024-11-19T16:25:29Z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