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07696" ContentType="image/png"/>
  <Default Extension="120362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c56a13e211.85707696"/>
  <Relationship Id="rId3" Type="http://schemas.openxmlformats.org/officeDocument/2006/relationships/image" Target="../media/logo_673cbc56c088302.120362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of Clinical Outcomes in Moderate Aortic Stenosis" descr="Studies of Clinical Outcomes in Moderat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diani S, Bhattacharyya S, Aziminia N, Treibel T, Lloyd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Clinical Outcomes in Moderat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2024-11-19T16:27:02Z</dcterms:created>
  <dcterms:modified xsi:type="dcterms:W3CDTF">2024-11-19T16:27:02Z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