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517773" ContentType="image/png"/>
  <Default Extension="810861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fe3141a581.51517773"/>
  <Relationship Id="rId3" Type="http://schemas.openxmlformats.org/officeDocument/2006/relationships/image" Target="../media/logo_673cbfe33477182.810861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ansthoracic Echocardiogram of Patient With Moderate Aortic Stenosis" descr="Transthoracic Echocardiogram of Patient With Moderate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19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diani S, Bhattacharyya S, Aziminia N, Treibel T, Lloyd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thoracic Echocardiogram of Patient With Moderate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2024-11-19T16:42:11Z</dcterms:created>
  <dcterms:modified xsi:type="dcterms:W3CDTF">2024-11-19T16:42:11Z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