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095521" ContentType="image/png"/>
  <Default Extension="379730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b1778a7801.08095521"/>
  <Relationship Id="rId3" Type="http://schemas.openxmlformats.org/officeDocument/2006/relationships/image" Target="../media/logo_673ccb17974d202.379730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Cardiac CT for Aortic Valve Assessment" descr="Cardiac CT for Aortic Valve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diani S, Bhattacharyya S, Aziminia N, Treibel T, Lloyd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CT for Aortic Valve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2024-11-19T17:29:59Z</dcterms:created>
  <dcterms:modified xsi:type="dcterms:W3CDTF">2024-11-19T17:29:59Z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