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4265740" ContentType="image/png"/>
  <Default Extension="7585092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5093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c067af39f31.14265740"/>
  <Relationship Id="rId3" Type="http://schemas.openxmlformats.org/officeDocument/2006/relationships/image" Target="../media/logo_673cc067b763662.7585092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705600"/>
          <a:chOff x="9525" y="9525"/>
          <a:chExt cx="9229725" cy="6705600"/>
        </a:xfrm>
      </p:grpSpPr>
      <p:pic>
        <p:nvPicPr>
          <p:cNvPr id="1" name="Cardiac MRI in Aortic Stenosis" descr="Cardiac MRI in Aortic Ste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9436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Badiani S, Bhattacharyya S, Aziminia N, Treibel T, Lloyd G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rdiac MRI in Aortic Stenosi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21;16:e09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1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2024-11-19T16:44:23Z</dcterms:created>
  <dcterms:modified xsi:type="dcterms:W3CDTF">2024-11-19T16:44:23Z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