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569960" ContentType="image/png"/>
  <Default Extension="738387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fa16bc321.24569960"/>
  <Relationship Id="rId3" Type="http://schemas.openxmlformats.org/officeDocument/2006/relationships/image" Target="../media/logo_673cbefa2592692.738387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Imaging Parameters in Aortic Stenosis" descr="Imaging Parameters in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diani S, Bhattacharyya S, Aziminia N, Treibel T, Lloyd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ing Parameters in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2024-11-19T16:38:18Z</dcterms:created>
  <dcterms:modified xsi:type="dcterms:W3CDTF">2024-11-19T16:38:18Z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