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677243" ContentType="image/png"/>
  <Default Extension="892835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0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d08f0f4f21.58677243"/>
  <Relationship Id="rId3" Type="http://schemas.openxmlformats.org/officeDocument/2006/relationships/image" Target="../media/logo_673cbd0904e9662.892835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95675"/>
          <a:chOff x="9525" y="9525"/>
          <a:chExt cx="9229725" cy="3495675"/>
        </a:xfrm>
      </p:grpSpPr>
      <p:pic>
        <p:nvPicPr>
          <p:cNvPr id="1" name="The Future of Telemedicine in the Management of Heart Failure Patients" descr="The Future of Telemedicine in the Management of Heart Failure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733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lva-Cardoso J, González Juanatey JR, Comin-Colet J, Sousa JM, Cavalheiro A, Moreira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Future of Telemedicine in the Management of Heart Failure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2024-11-19T16:30:01Z</dcterms:created>
  <dcterms:modified xsi:type="dcterms:W3CDTF">2024-11-19T16:30:01Z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