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821147" ContentType="image/png"/>
  <Default Extension="75857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1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14f0e18971.94821147"/>
  <Relationship Id="rId3" Type="http://schemas.openxmlformats.org/officeDocument/2006/relationships/image" Target="../media/logo_673cc14f124f732.75857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47900"/>
          <a:chOff x="9525" y="9525"/>
          <a:chExt cx="9229725" cy="2247900"/>
        </a:xfrm>
      </p:grpSpPr>
      <p:pic>
        <p:nvPicPr>
          <p:cNvPr id="1" name="Telemedicine Implementation in Heart Failure: Drivers, Current Solutions and Barriers" descr="Telemedicine Implementation in Heart Failure: Drivers, Current Solutions and Barri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8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va-Cardoso J, González Juanatey JR, Comin-Colet J, Sousa JM, Cavalheiro A, Moreir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lemedicine Implementation in Heart Failure: Drivers, Current Solutions and Barri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2024-11-19T16:48:15Z</dcterms:created>
  <dcterms:modified xsi:type="dcterms:W3CDTF">2024-11-19T16:48:15Z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