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16305575" ContentType="image/png"/>
  <Default Extension="58487005"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38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cbf14ee4d01.16305575"/>
  <Relationship Id="rId3" Type="http://schemas.openxmlformats.org/officeDocument/2006/relationships/image" Target="../media/logo_673ccbf15f54822.58487005"/>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600825"/>
          <a:chOff x="9525" y="9525"/>
          <a:chExt cx="9229725" cy="6600825"/>
        </a:xfrm>
      </p:grpSpPr>
      <p:pic>
        <p:nvPicPr>
          <p:cNvPr id="1" name="Recommended Indications and Contraindications for Direct Oral Anticoagulant Use in AF Patients" descr="Recommended Indications and Contraindications for Direct Oral Anticoagulant Use in AF Patients"/>
          <p:cNvPicPr>
            <a:picLocks noChangeAspect="1"/>
          </p:cNvPicPr>
          <p:nvPr/>
        </p:nvPicPr>
        <p:blipFill>
          <a:blip r:embed="rId2"/>
          <a:stretch>
            <a:fillRect/>
          </a:stretch>
        </p:blipFill>
        <p:spPr>
          <a:xfrm>
            <a:off x="9525" y="885825"/>
            <a:ext cx="387667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ong DT, Andreotti F, Verhamme P, Dalal JJ, Uaprasert N, Wang CC, On YK, Li  YH, Jiang J, Hasegawa K, Almuti K, Bai R, Lo ST, Krittayaphong R, Lee LH, Quek D, Johar S, Chong SS, Hammett CJ, Tan JW]]></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Recommended Indications and Contraindications for Direct Oral Anticoagulant Use in AF Patient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3.]]></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3]]></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2024-11-19T17:33:37Z</dcterms:created>
  <dcterms:modified xsi:type="dcterms:W3CDTF">2024-11-19T17:33:37Z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