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6305575" ContentType="image/png"/>
  <Default Extension="5848700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38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cbf14ee4d01.16305575"/>
  <Relationship Id="rId3" Type="http://schemas.openxmlformats.org/officeDocument/2006/relationships/image" Target="../media/logo_673ccbf15f54822.5848700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Recommended Indications and Contraindications for Direct Oral Anticoagulant Use in AF Patients" descr="Recommended Indications and Contraindications for Direct Oral Anticoagulant Use in AF Patients"/>
          <p:cNvPicPr>
            <a:picLocks noChangeAspect="1"/>
          </p:cNvPicPr>
          <p:nvPr/>
        </p:nvPicPr>
        <p:blipFill>
          <a:blip r:embed="rId2"/>
          <a:stretch>
            <a:fillRect/>
          </a:stretch>
        </p:blipFill>
        <p:spPr>
          <a:xfrm>
            <a:off x="9525" y="885825"/>
            <a:ext cx="38766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ong DT, Andreotti F, Verhamme P, Dalal JJ, Uaprasert N, Wang CC, On YK, Li  YH, Jiang J, Hasegawa K, Almuti K, Bai R, Lo ST, Krittayaphong R, Lee LH, Quek D, Johar S, Chong SS, Hammett CJ,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Recommended Indications and Contraindications for Direct Oral Anticoagulant Use in AF Patie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3]]></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2024-11-19T17:33:37Z</dcterms:created>
  <dcterms:modified xsi:type="dcterms:W3CDTF">2024-11-19T17:33:37Z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