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79940266" ContentType="image/png"/>
  <Default Extension="45326222"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498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bc2815e1c11.79940266"/>
  <Relationship Id="rId3" Type="http://schemas.openxmlformats.org/officeDocument/2006/relationships/image" Target="../media/logo_673cbc282406122.45326222"/>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Direct Oral Anticoagulant Dosing with Respect to Renal Function" descr="Direct Oral Anticoagulant Dosing with Respect to Renal Function"/>
          <p:cNvPicPr>
            <a:picLocks noChangeAspect="1"/>
          </p:cNvPicPr>
          <p:nvPr/>
        </p:nvPicPr>
        <p:blipFill>
          <a:blip r:embed="rId2"/>
          <a:stretch>
            <a:fillRect/>
          </a:stretch>
        </p:blipFill>
        <p:spPr>
          <a:xfrm>
            <a:off x="9525" y="885825"/>
            <a:ext cx="351472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hong DT, Andreotti F, Verhamme P, Dalal JJ, Uaprasert N, Wang CC, On YK, Li  YH, Jiang J, Hasegawa K, Almuti K, Bai R, Lo ST, Krittayaphong R, Lee LH, Quek D, Johar S, Chong SS, Hammett CJ, Tan JW]]></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Direct Oral Anticoagulant Dosing with Respect to Renal Function]]></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23.]]></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43]]></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2024-11-19T16:26:16Z</dcterms:created>
  <dcterms:modified xsi:type="dcterms:W3CDTF">2024-11-19T16:26:16Z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